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DB808F-048C-4FDB-986A-EB594FB9429B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A8E6CC8-61ED-41EF-9CD2-68384394A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81000" y="1066800"/>
            <a:ext cx="8382000" cy="5791200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“ And now nothing but drums, a batter of drums, the conga drums jamming out in a </a:t>
            </a:r>
            <a:r>
              <a:rPr lang="en-US" sz="1800" i="1" dirty="0" err="1" smtClean="0">
                <a:solidFill>
                  <a:srgbClr val="FF0000"/>
                </a:solidFill>
              </a:rPr>
              <a:t>descarga</a:t>
            </a:r>
            <a:r>
              <a:rPr lang="en-US" sz="1800" dirty="0" smtClean="0">
                <a:solidFill>
                  <a:srgbClr val="FF0000"/>
                </a:solidFill>
              </a:rPr>
              <a:t>, and the drummers lifting their heads and shaking under some kind of spell. There’s rain drums, like pitter-patter </a:t>
            </a:r>
            <a:r>
              <a:rPr lang="en-US" sz="1800" dirty="0" err="1" smtClean="0">
                <a:solidFill>
                  <a:srgbClr val="FF0000"/>
                </a:solidFill>
              </a:rPr>
              <a:t>pitter-patter</a:t>
            </a:r>
            <a:r>
              <a:rPr lang="en-US" sz="1800" dirty="0" smtClean="0">
                <a:solidFill>
                  <a:srgbClr val="FF0000"/>
                </a:solidFill>
              </a:rPr>
              <a:t> but a hundred times faster, and them slamming-the-door drums and dropping-the-bucket drums, kicking-the-car-fender drums. Then circus drums, then coconuts-falling-out-of-the-trees-and-thumping-against-the-ground drums, then lion-skin drums, then the-</a:t>
            </a:r>
            <a:r>
              <a:rPr lang="en-US" sz="1800" dirty="0" err="1" smtClean="0">
                <a:solidFill>
                  <a:srgbClr val="FF0000"/>
                </a:solidFill>
              </a:rPr>
              <a:t>wacking</a:t>
            </a:r>
            <a:r>
              <a:rPr lang="en-US" sz="1800" dirty="0" smtClean="0">
                <a:solidFill>
                  <a:srgbClr val="FF0000"/>
                </a:solidFill>
              </a:rPr>
              <a:t>-of-a-hand-against-a-wall drums, the-beating-of-a-pillow drums, heavy-stones-against-a-wall drums, then the-thickest-forest-tree-trunks-pounding drums, and then the-mountain-rumble drums, then the-little-birds-learning-to-fly drums and the-big-birds-alighting-on-a-rooftop-and-fanning-their-immense-wings drums…“</a:t>
            </a:r>
          </a:p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	-- Oscar </a:t>
            </a:r>
            <a:r>
              <a:rPr lang="en-US" sz="1800" dirty="0" err="1" smtClean="0">
                <a:solidFill>
                  <a:srgbClr val="FF0000"/>
                </a:solidFill>
              </a:rPr>
              <a:t>Hijuelos</a:t>
            </a:r>
            <a:r>
              <a:rPr lang="en-US" sz="1800" dirty="0" smtClean="0">
                <a:solidFill>
                  <a:srgbClr val="FF0000"/>
                </a:solidFill>
              </a:rPr>
              <a:t>, </a:t>
            </a:r>
            <a:r>
              <a:rPr lang="en-US" sz="1800" i="1" dirty="0" smtClean="0">
                <a:solidFill>
                  <a:srgbClr val="FF0000"/>
                </a:solidFill>
              </a:rPr>
              <a:t>The Mambo Kings  Play Songs of Love</a:t>
            </a:r>
          </a:p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Discuss:</a:t>
            </a:r>
          </a:p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	1. Read the passage aloud. How does </a:t>
            </a:r>
            <a:r>
              <a:rPr lang="en-US" sz="1800" dirty="0" err="1" smtClean="0">
                <a:solidFill>
                  <a:srgbClr val="FF0000"/>
                </a:solidFill>
              </a:rPr>
              <a:t>Hijuelos</a:t>
            </a:r>
            <a:r>
              <a:rPr lang="en-US" sz="1800" dirty="0" smtClean="0">
                <a:solidFill>
                  <a:srgbClr val="FF0000"/>
                </a:solidFill>
              </a:rPr>
              <a:t> create the auditory imagery of drumming? In other words, how do the words imitate the sounds they represent</a:t>
            </a:r>
            <a:r>
              <a:rPr lang="en-US" sz="1800" dirty="0">
                <a:solidFill>
                  <a:srgbClr val="FF0000"/>
                </a:solidFill>
              </a:rPr>
              <a:t>?</a:t>
            </a:r>
            <a:endParaRPr lang="en-US" sz="1800" dirty="0" smtClean="0">
              <a:solidFill>
                <a:srgbClr val="FF0000"/>
              </a:solidFill>
            </a:endParaRPr>
          </a:p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	2. </a:t>
            </a:r>
            <a:r>
              <a:rPr lang="en-US" sz="1800" dirty="0" err="1" smtClean="0">
                <a:solidFill>
                  <a:srgbClr val="FF0000"/>
                </a:solidFill>
              </a:rPr>
              <a:t>Hijuelos</a:t>
            </a:r>
            <a:r>
              <a:rPr lang="en-US" sz="1800" dirty="0" smtClean="0">
                <a:solidFill>
                  <a:srgbClr val="FF0000"/>
                </a:solidFill>
              </a:rPr>
              <a:t> repeats the word </a:t>
            </a:r>
            <a:r>
              <a:rPr lang="en-US" sz="1800" i="1" dirty="0" smtClean="0">
                <a:solidFill>
                  <a:srgbClr val="FF0000"/>
                </a:solidFill>
              </a:rPr>
              <a:t>then </a:t>
            </a:r>
            <a:r>
              <a:rPr lang="en-US" sz="1800" dirty="0" smtClean="0">
                <a:solidFill>
                  <a:srgbClr val="FF0000"/>
                </a:solidFill>
              </a:rPr>
              <a:t>eight times in this passage. What does this repetition contribute to the auditory image of drumming?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7772400" cy="762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Imagery #2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905000"/>
            <a:ext cx="30480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Apply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962400"/>
            <a:ext cx="7772400" cy="2209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Write a paragraph in which you capture two different sounds at a sporting event. In your paragraph try to imitate the sounds themselves with your words. Don’t worry about correct grammar. Instead, focus on creating a vivid auditory image.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162</TotalTime>
  <Words>145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Hardcover</vt:lpstr>
      <vt:lpstr>Imagery #2</vt:lpstr>
      <vt:lpstr>Apply</vt:lpstr>
    </vt:vector>
  </TitlesOfParts>
  <Company>USD 259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Imagery #1</dc:title>
  <dc:creator>kwhepley</dc:creator>
  <cp:lastModifiedBy>Kelly Frederick</cp:lastModifiedBy>
  <cp:revision>10</cp:revision>
  <dcterms:created xsi:type="dcterms:W3CDTF">2011-02-10T15:32:31Z</dcterms:created>
  <dcterms:modified xsi:type="dcterms:W3CDTF">2014-10-24T13:36:31Z</dcterms:modified>
</cp:coreProperties>
</file>